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9" r:id="rId2"/>
    <p:sldId id="258" r:id="rId3"/>
    <p:sldId id="268" r:id="rId4"/>
    <p:sldId id="260" r:id="rId5"/>
    <p:sldId id="261" r:id="rId6"/>
    <p:sldId id="263" r:id="rId7"/>
    <p:sldId id="267" r:id="rId8"/>
    <p:sldId id="26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C3300"/>
    <a:srgbClr val="0033CC"/>
    <a:srgbClr val="FF00FF"/>
    <a:srgbClr val="FF0000"/>
    <a:srgbClr val="FF0066"/>
    <a:srgbClr val="FF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5" autoAdjust="0"/>
    <p:restoredTop sz="92892" autoAdjust="0"/>
  </p:normalViewPr>
  <p:slideViewPr>
    <p:cSldViewPr>
      <p:cViewPr>
        <p:scale>
          <a:sx n="75" d="100"/>
          <a:sy n="75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0D40B2-5972-4CFC-A244-37E65BBE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6EA37-F7A6-427D-96D6-3F94E9EF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9C9C-5DED-4046-940D-CFCC3449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79D9-F299-4E8A-9157-A4328786E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0CB3-5379-4686-8CE1-1EC19E7F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11403-0B81-481B-8FF9-1360834E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17ED-6062-4D6A-80F3-49247F4F7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9F3F-4736-4C7D-9142-1FD01A41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B80C-7650-4EA1-83AD-4B5A397A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96C-21E4-4798-BD6D-21744651A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B475-CB18-4A78-BE29-28E0B8DBB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376A-8AD7-4790-B43E-6B855839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1A4A-47BE-4B67-ACBC-268B032A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A9353-9054-4040-9AF0-AABE4EBB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B6E3"/>
            </a:gs>
            <a:gs pos="50000">
              <a:srgbClr val="FFCCFF"/>
            </a:gs>
            <a:gs pos="100000">
              <a:srgbClr val="E3B6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51C8AE-AE96-453C-B56B-7FA88017C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slow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gif"/><Relationship Id="rId5" Type="http://schemas.openxmlformats.org/officeDocument/2006/relationships/image" Target="../media/image1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gif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11" Type="http://schemas.openxmlformats.org/officeDocument/2006/relationships/image" Target="../media/image24.png"/><Relationship Id="rId5" Type="http://schemas.openxmlformats.org/officeDocument/2006/relationships/image" Target="../media/image1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6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gif"/><Relationship Id="rId11" Type="http://schemas.openxmlformats.org/officeDocument/2006/relationships/image" Target="../media/image9.gif"/><Relationship Id="rId5" Type="http://schemas.openxmlformats.org/officeDocument/2006/relationships/image" Target="../media/image11.wmf"/><Relationship Id="rId10" Type="http://schemas.openxmlformats.org/officeDocument/2006/relationships/image" Target="../media/image5.gi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438400" y="2819400"/>
            <a:ext cx="22098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 4 : 2 =     </a:t>
            </a:r>
          </a:p>
        </p:txBody>
      </p:sp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2193925" y="2286000"/>
            <a:ext cx="534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381000" y="2209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Tính nhẩm: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438400" y="3733800"/>
            <a:ext cx="22098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12 : 2 =     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438400" y="4572000"/>
            <a:ext cx="22098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 6 : 2 =     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5029200" y="2819400"/>
            <a:ext cx="2438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18 : 2 =     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5029200" y="3733800"/>
            <a:ext cx="2438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2 : 2 =     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029200" y="4572000"/>
            <a:ext cx="2438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20 : 2 =    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114800" y="28956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114800" y="3733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114800" y="4572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3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6294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9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553200" y="37338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6629400" y="4572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2438400" y="5410200"/>
            <a:ext cx="22098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14 : 2 =     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5029200" y="5410200"/>
            <a:ext cx="2438400" cy="6858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/>
              <a:t>16 : 2 =     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038600" y="5410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6629400" y="5410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8</a:t>
            </a:r>
          </a:p>
        </p:txBody>
      </p:sp>
      <p:sp>
        <p:nvSpPr>
          <p:cNvPr id="6164" name="Rectangle 38"/>
          <p:cNvSpPr>
            <a:spLocks noChangeArrowheads="1"/>
          </p:cNvSpPr>
          <p:nvPr/>
        </p:nvSpPr>
        <p:spPr bwMode="auto">
          <a:xfrm>
            <a:off x="4191000" y="685800"/>
            <a:ext cx="118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chemeClr val="accent2"/>
                </a:solidFill>
              </a:rPr>
              <a:t>Toán</a:t>
            </a:r>
          </a:p>
        </p:txBody>
      </p:sp>
      <p:sp>
        <p:nvSpPr>
          <p:cNvPr id="6165" name="Rectangle 39"/>
          <p:cNvSpPr>
            <a:spLocks noChangeArrowheads="1"/>
          </p:cNvSpPr>
          <p:nvPr/>
        </p:nvSpPr>
        <p:spPr bwMode="auto">
          <a:xfrm>
            <a:off x="1676400" y="1447800"/>
            <a:ext cx="2559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</a:rPr>
              <a:t>Kiểm tra bài cũ</a:t>
            </a:r>
          </a:p>
        </p:txBody>
      </p:sp>
      <p:pic>
        <p:nvPicPr>
          <p:cNvPr id="6166" name="Picture 40" descr="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67" name="Group 41"/>
          <p:cNvGrpSpPr>
            <a:grpSpLocks/>
          </p:cNvGrpSpPr>
          <p:nvPr/>
        </p:nvGrpSpPr>
        <p:grpSpPr bwMode="auto">
          <a:xfrm>
            <a:off x="1066800" y="6324600"/>
            <a:ext cx="8077200" cy="685800"/>
            <a:chOff x="-96" y="-144"/>
            <a:chExt cx="5952" cy="839"/>
          </a:xfrm>
        </p:grpSpPr>
        <p:grpSp>
          <p:nvGrpSpPr>
            <p:cNvPr id="6169" name="Group 42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6198" name="Picture 43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9" name="Picture 44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00" name="Picture 45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0" name="Group 46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6195" name="Picture 47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6" name="Picture 48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7" name="Picture 49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1" name="Group 50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6192" name="Picture 51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3" name="Picture 52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4" name="Picture 53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2" name="Group 54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6189" name="Picture 55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0" name="Picture 56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91" name="Picture 57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3" name="Group 58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6186" name="Picture 59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7" name="Picture 60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8" name="Picture 61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4" name="Group 62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6183" name="Picture 63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4" name="Picture 64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5" name="Picture 65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5" name="Group 66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6180" name="Picture 67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1" name="Picture 68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2" name="Picture 69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76" name="Group 70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6177" name="Picture 71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8" name="Picture 72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9" name="Picture 73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168" name="Picture 30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62172">
            <a:off x="7770813" y="5716587"/>
            <a:ext cx="1771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3" grpId="0"/>
      <p:bldP spid="12314" grpId="0"/>
      <p:bldP spid="12315" grpId="0"/>
      <p:bldP spid="12316" grpId="0"/>
      <p:bldP spid="12317" grpId="0"/>
      <p:bldP spid="12318" grpId="0"/>
      <p:bldP spid="12319" grpId="0" animBg="1"/>
      <p:bldP spid="12320" grpId="0" animBg="1"/>
      <p:bldP spid="12321" grpId="0"/>
      <p:bldP spid="123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276600" y="22098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Chia hình vuông thành hai phần bằng nhau.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352800" y="3200400"/>
            <a:ext cx="563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/>
              <a:t>Lấy một phần, </a:t>
            </a:r>
            <a:r>
              <a:rPr lang="vi-VN" sz="2800"/>
              <a:t>đư</a:t>
            </a:r>
            <a:r>
              <a:rPr lang="en-US" sz="2800"/>
              <a:t>ợc </a:t>
            </a:r>
            <a:r>
              <a:rPr lang="en-US" sz="2800">
                <a:solidFill>
                  <a:srgbClr val="FF0000"/>
                </a:solidFill>
              </a:rPr>
              <a:t>một phần hai</a:t>
            </a:r>
            <a:r>
              <a:rPr lang="en-US" sz="2800"/>
              <a:t> hình vuông</a:t>
            </a:r>
          </a:p>
        </p:txBody>
      </p:sp>
      <p:sp>
        <p:nvSpPr>
          <p:cNvPr id="7172" name="Text Box 62"/>
          <p:cNvSpPr txBox="1">
            <a:spLocks noChangeArrowheads="1"/>
          </p:cNvSpPr>
          <p:nvPr/>
        </p:nvSpPr>
        <p:spPr bwMode="auto">
          <a:xfrm>
            <a:off x="3200400" y="12192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Một phần hai</a:t>
            </a:r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3429000" y="4343400"/>
            <a:ext cx="5410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Một phần hai viết là:</a:t>
            </a: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7086600" y="4343400"/>
            <a:ext cx="47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7086600" y="47244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7086600" y="4800600"/>
            <a:ext cx="4762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90600" y="2286000"/>
            <a:ext cx="2133600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 flipV="1">
            <a:off x="990600" y="2286000"/>
            <a:ext cx="2133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8" name="AutoShape 74"/>
          <p:cNvSpPr>
            <a:spLocks noChangeArrowheads="1"/>
          </p:cNvSpPr>
          <p:nvPr/>
        </p:nvSpPr>
        <p:spPr bwMode="auto">
          <a:xfrm rot="5400000">
            <a:off x="1104900" y="2171700"/>
            <a:ext cx="1905000" cy="2133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71600" y="2514600"/>
            <a:ext cx="498475" cy="979488"/>
            <a:chOff x="1056" y="3312"/>
            <a:chExt cx="336" cy="715"/>
          </a:xfrm>
        </p:grpSpPr>
        <p:sp>
          <p:nvSpPr>
            <p:cNvPr id="7234" name="Line 69"/>
            <p:cNvSpPr>
              <a:spLocks noChangeShapeType="1"/>
            </p:cNvSpPr>
            <p:nvPr/>
          </p:nvSpPr>
          <p:spPr bwMode="auto">
            <a:xfrm>
              <a:off x="1104" y="36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Text Box 77"/>
            <p:cNvSpPr txBox="1">
              <a:spLocks noChangeArrowheads="1"/>
            </p:cNvSpPr>
            <p:nvPr/>
          </p:nvSpPr>
          <p:spPr bwMode="auto">
            <a:xfrm>
              <a:off x="1056" y="3312"/>
              <a:ext cx="33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7236" name="Text Box 79"/>
            <p:cNvSpPr txBox="1">
              <a:spLocks noChangeArrowheads="1"/>
            </p:cNvSpPr>
            <p:nvPr/>
          </p:nvSpPr>
          <p:spPr bwMode="auto">
            <a:xfrm>
              <a:off x="1056" y="3648"/>
              <a:ext cx="33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2</a:t>
              </a: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438400" y="3205163"/>
            <a:ext cx="498475" cy="974725"/>
            <a:chOff x="1536" y="2355"/>
            <a:chExt cx="336" cy="712"/>
          </a:xfrm>
        </p:grpSpPr>
        <p:sp>
          <p:nvSpPr>
            <p:cNvPr id="7231" name="Text Box 81"/>
            <p:cNvSpPr txBox="1">
              <a:spLocks noChangeArrowheads="1"/>
            </p:cNvSpPr>
            <p:nvPr/>
          </p:nvSpPr>
          <p:spPr bwMode="auto">
            <a:xfrm>
              <a:off x="1536" y="2355"/>
              <a:ext cx="33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1</a:t>
              </a:r>
            </a:p>
          </p:txBody>
        </p:sp>
        <p:sp>
          <p:nvSpPr>
            <p:cNvPr id="7232" name="Line 82"/>
            <p:cNvSpPr>
              <a:spLocks noChangeShapeType="1"/>
            </p:cNvSpPr>
            <p:nvPr/>
          </p:nvSpPr>
          <p:spPr bwMode="auto">
            <a:xfrm>
              <a:off x="1536" y="2688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Text Box 83"/>
            <p:cNvSpPr txBox="1">
              <a:spLocks noChangeArrowheads="1"/>
            </p:cNvSpPr>
            <p:nvPr/>
          </p:nvSpPr>
          <p:spPr bwMode="auto">
            <a:xfrm>
              <a:off x="1536" y="2688"/>
              <a:ext cx="33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2</a:t>
              </a:r>
            </a:p>
          </p:txBody>
        </p:sp>
      </p:grpSp>
      <p:sp>
        <p:nvSpPr>
          <p:cNvPr id="11363" name="Rectangle 99"/>
          <p:cNvSpPr>
            <a:spLocks noChangeArrowheads="1"/>
          </p:cNvSpPr>
          <p:nvPr/>
        </p:nvSpPr>
        <p:spPr bwMode="auto">
          <a:xfrm>
            <a:off x="3429000" y="5181600"/>
            <a:ext cx="541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Một phần hai còn gọi là một nửa</a:t>
            </a:r>
          </a:p>
        </p:txBody>
      </p:sp>
      <p:sp>
        <p:nvSpPr>
          <p:cNvPr id="11366" name="Rectangle 102"/>
          <p:cNvSpPr>
            <a:spLocks noChangeArrowheads="1"/>
          </p:cNvSpPr>
          <p:nvPr/>
        </p:nvSpPr>
        <p:spPr bwMode="auto">
          <a:xfrm rot="-5400000">
            <a:off x="914400" y="4343400"/>
            <a:ext cx="12954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" name="Rectangle 104"/>
          <p:cNvSpPr>
            <a:spLocks noChangeArrowheads="1"/>
          </p:cNvSpPr>
          <p:nvPr/>
        </p:nvSpPr>
        <p:spPr bwMode="auto">
          <a:xfrm rot="-5400000">
            <a:off x="1123157" y="6569868"/>
            <a:ext cx="685800" cy="1262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Line 106"/>
          <p:cNvSpPr>
            <a:spLocks noChangeShapeType="1"/>
          </p:cNvSpPr>
          <p:nvPr/>
        </p:nvSpPr>
        <p:spPr bwMode="auto">
          <a:xfrm>
            <a:off x="914400" y="49831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1447800" y="4343400"/>
            <a:ext cx="498475" cy="642938"/>
            <a:chOff x="1536" y="2355"/>
            <a:chExt cx="336" cy="697"/>
          </a:xfrm>
        </p:grpSpPr>
        <p:sp>
          <p:nvSpPr>
            <p:cNvPr id="7228" name="Text Box 110"/>
            <p:cNvSpPr txBox="1">
              <a:spLocks noChangeArrowheads="1"/>
            </p:cNvSpPr>
            <p:nvPr/>
          </p:nvSpPr>
          <p:spPr bwMode="auto">
            <a:xfrm>
              <a:off x="1536" y="2355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1</a:t>
              </a:r>
            </a:p>
          </p:txBody>
        </p:sp>
        <p:sp>
          <p:nvSpPr>
            <p:cNvPr id="7229" name="Line 111"/>
            <p:cNvSpPr>
              <a:spLocks noChangeShapeType="1"/>
            </p:cNvSpPr>
            <p:nvPr/>
          </p:nvSpPr>
          <p:spPr bwMode="auto">
            <a:xfrm>
              <a:off x="1536" y="2688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Text Box 112"/>
            <p:cNvSpPr txBox="1">
              <a:spLocks noChangeArrowheads="1"/>
            </p:cNvSpPr>
            <p:nvPr/>
          </p:nvSpPr>
          <p:spPr bwMode="auto">
            <a:xfrm>
              <a:off x="1536" y="2687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2</a:t>
              </a:r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95400" y="4953000"/>
            <a:ext cx="498475" cy="642938"/>
            <a:chOff x="1536" y="2355"/>
            <a:chExt cx="336" cy="697"/>
          </a:xfrm>
        </p:grpSpPr>
        <p:sp>
          <p:nvSpPr>
            <p:cNvPr id="7225" name="Text Box 114"/>
            <p:cNvSpPr txBox="1">
              <a:spLocks noChangeArrowheads="1"/>
            </p:cNvSpPr>
            <p:nvPr/>
          </p:nvSpPr>
          <p:spPr bwMode="auto">
            <a:xfrm>
              <a:off x="1536" y="2355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1</a:t>
              </a:r>
            </a:p>
          </p:txBody>
        </p:sp>
        <p:sp>
          <p:nvSpPr>
            <p:cNvPr id="7226" name="Line 115"/>
            <p:cNvSpPr>
              <a:spLocks noChangeShapeType="1"/>
            </p:cNvSpPr>
            <p:nvPr/>
          </p:nvSpPr>
          <p:spPr bwMode="auto">
            <a:xfrm>
              <a:off x="1536" y="2688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Text Box 116"/>
            <p:cNvSpPr txBox="1">
              <a:spLocks noChangeArrowheads="1"/>
            </p:cNvSpPr>
            <p:nvPr/>
          </p:nvSpPr>
          <p:spPr bwMode="auto">
            <a:xfrm>
              <a:off x="1536" y="2687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2</a:t>
              </a:r>
            </a:p>
          </p:txBody>
        </p:sp>
      </p:grpSp>
      <p:sp>
        <p:nvSpPr>
          <p:cNvPr id="7188" name="Rectangle 122"/>
          <p:cNvSpPr>
            <a:spLocks noChangeArrowheads="1"/>
          </p:cNvSpPr>
          <p:nvPr/>
        </p:nvSpPr>
        <p:spPr bwMode="auto">
          <a:xfrm>
            <a:off x="1179560" y="-7560"/>
            <a:ext cx="7215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Thứ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</a:rPr>
              <a:t>tư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err="1" smtClean="0">
                <a:solidFill>
                  <a:schemeClr val="accent2"/>
                </a:solidFill>
              </a:rPr>
              <a:t>ngày</a:t>
            </a:r>
            <a:r>
              <a:rPr lang="en-US" sz="3600" smtClean="0">
                <a:solidFill>
                  <a:schemeClr val="accent2"/>
                </a:solidFill>
              </a:rPr>
              <a:t> 22 </a:t>
            </a:r>
            <a:r>
              <a:rPr lang="en-US" sz="3600" dirty="0" err="1" smtClean="0">
                <a:solidFill>
                  <a:schemeClr val="accent2"/>
                </a:solidFill>
              </a:rPr>
              <a:t>tháng</a:t>
            </a:r>
            <a:r>
              <a:rPr lang="en-US" sz="3600" dirty="0" smtClean="0">
                <a:solidFill>
                  <a:schemeClr val="accent2"/>
                </a:solidFill>
              </a:rPr>
              <a:t> 4 </a:t>
            </a:r>
            <a:r>
              <a:rPr lang="en-US" sz="3600" dirty="0" err="1" smtClean="0">
                <a:solidFill>
                  <a:schemeClr val="accent2"/>
                </a:solidFill>
              </a:rPr>
              <a:t>năm</a:t>
            </a:r>
            <a:r>
              <a:rPr lang="en-US" sz="3600" dirty="0" smtClean="0">
                <a:solidFill>
                  <a:schemeClr val="accent2"/>
                </a:solidFill>
              </a:rPr>
              <a:t> 2020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                        </a:t>
            </a:r>
            <a:r>
              <a:rPr lang="en-US" sz="3600" u="sng" dirty="0" err="1" smtClean="0">
                <a:solidFill>
                  <a:schemeClr val="accent2"/>
                </a:solidFill>
              </a:rPr>
              <a:t>Toán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grpSp>
        <p:nvGrpSpPr>
          <p:cNvPr id="7189" name="Group 123"/>
          <p:cNvGrpSpPr>
            <a:grpSpLocks/>
          </p:cNvGrpSpPr>
          <p:nvPr/>
        </p:nvGrpSpPr>
        <p:grpSpPr bwMode="auto">
          <a:xfrm>
            <a:off x="609600" y="6477000"/>
            <a:ext cx="8077200" cy="457200"/>
            <a:chOff x="-96" y="-144"/>
            <a:chExt cx="5952" cy="839"/>
          </a:xfrm>
        </p:grpSpPr>
        <p:grpSp>
          <p:nvGrpSpPr>
            <p:cNvPr id="7193" name="Group 124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7222" name="Picture 125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3" name="Picture 126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4" name="Picture 127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4" name="Group 128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7219" name="Picture 129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0" name="Picture 130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21" name="Picture 131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5" name="Group 132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7216" name="Picture 133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7" name="Picture 134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8" name="Picture 135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6" name="Group 136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7213" name="Picture 137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4" name="Picture 138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5" name="Picture 139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7" name="Group 140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7210" name="Picture 141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1" name="Picture 142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2" name="Picture 143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8" name="Group 144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7207" name="Picture 145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8" name="Picture 146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9" name="Picture 147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199" name="Group 148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7204" name="Picture 149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5" name="Picture 150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6" name="Picture 151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00" name="Group 152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7201" name="Picture 153" descr="Asian lil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2" name="Picture 154" descr="Christmas decoration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3" name="Picture 155" descr="clematis Ville de Lyon 0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7190" name="Picture 9" descr="A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6019800"/>
            <a:ext cx="12795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1" name="Picture 9" descr="A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4475" y="5868988"/>
            <a:ext cx="12795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158" descr="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2732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695 -0.19074 L 0.39167 -0.3 L 0.51667 0.08518 L 0.28056 0.44074 L -0.04028 0.42592 L -1.11111E-6 2.22222E-6 Z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1233 -0.27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1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/>
      <p:bldP spid="11298" grpId="0"/>
      <p:bldP spid="11327" grpId="0" animBg="1"/>
      <p:bldP spid="11328" grpId="0"/>
      <p:bldP spid="11328" grpId="1"/>
      <p:bldP spid="11329" grpId="0"/>
      <p:bldP spid="11329" grpId="1"/>
      <p:bldP spid="11330" grpId="0" animBg="1"/>
      <p:bldP spid="11330" grpId="1" animBg="1"/>
      <p:bldP spid="11295" grpId="0" animBg="1"/>
      <p:bldP spid="11337" grpId="0" animBg="1"/>
      <p:bldP spid="11338" grpId="0" animBg="1"/>
      <p:bldP spid="11338" grpId="1" animBg="1"/>
      <p:bldP spid="11363" grpId="0" animBg="1"/>
      <p:bldP spid="11366" grpId="0" animBg="1"/>
      <p:bldP spid="11368" grpId="0" animBg="1"/>
      <p:bldP spid="11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381000" y="2895600"/>
            <a:ext cx="8458200" cy="2514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981200" y="5486400"/>
            <a:ext cx="541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6 : 2 = 3</a:t>
            </a:r>
          </a:p>
        </p:txBody>
      </p:sp>
      <p:pic>
        <p:nvPicPr>
          <p:cNvPr id="1030" name="Picture 29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0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192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1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2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90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3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4" descr="hoa%20hong%20d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16002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35"/>
          <p:cNvSpPr>
            <a:spLocks noChangeArrowheads="1"/>
          </p:cNvSpPr>
          <p:nvPr/>
        </p:nvSpPr>
        <p:spPr bwMode="auto">
          <a:xfrm>
            <a:off x="1295400" y="409575"/>
            <a:ext cx="5845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Khoanh tròn và tính     số bông hoa:</a:t>
            </a:r>
          </a:p>
        </p:txBody>
      </p:sp>
      <p:graphicFrame>
        <p:nvGraphicFramePr>
          <p:cNvPr id="1026" name="Object 36"/>
          <p:cNvGraphicFramePr>
            <a:graphicFrameLocks noGrp="1" noChangeAspect="1"/>
          </p:cNvGraphicFramePr>
          <p:nvPr>
            <p:ph/>
          </p:nvPr>
        </p:nvGraphicFramePr>
        <p:xfrm>
          <a:off x="4572000" y="228600"/>
          <a:ext cx="3413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64957" imgH="444114" progId="Equation.DSMT4">
                  <p:embed/>
                </p:oleObj>
              </mc:Choice>
              <mc:Fallback>
                <p:oleObj name="Equation" r:id="rId4" imgW="164957" imgH="444114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8600"/>
                        <a:ext cx="3413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8"/>
          <p:cNvGraphicFramePr>
            <a:graphicFrameLocks noChangeAspect="1"/>
          </p:cNvGraphicFramePr>
          <p:nvPr/>
        </p:nvGraphicFramePr>
        <p:xfrm>
          <a:off x="0" y="4800600"/>
          <a:ext cx="14255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6" imgW="1820863" imgH="2530475" progId="MS_ClipArt_Gallery.2">
                  <p:embed/>
                </p:oleObj>
              </mc:Choice>
              <mc:Fallback>
                <p:oleObj name="Clip" r:id="rId6" imgW="1820863" imgH="2530475" progId="MS_ClipArt_Gallery.2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14255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7" name="Group 39"/>
          <p:cNvGrpSpPr>
            <a:grpSpLocks/>
          </p:cNvGrpSpPr>
          <p:nvPr/>
        </p:nvGrpSpPr>
        <p:grpSpPr bwMode="auto">
          <a:xfrm>
            <a:off x="1066800" y="6400800"/>
            <a:ext cx="8077200" cy="533400"/>
            <a:chOff x="-96" y="-144"/>
            <a:chExt cx="5952" cy="839"/>
          </a:xfrm>
        </p:grpSpPr>
        <p:grpSp>
          <p:nvGrpSpPr>
            <p:cNvPr id="1040" name="Group 4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1069" name="Picture 41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0" name="Picture 42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1" name="Picture 43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1" name="Group 44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1066" name="Picture 45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7" name="Picture 46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8" name="Picture 47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2" name="Group 4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1063" name="Picture 49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4" name="Picture 50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" name="Picture 51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3" name="Group 52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1060" name="Picture 53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1" name="Picture 54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2" name="Picture 55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4" name="Group 5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1057" name="Picture 57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8" name="Picture 58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9" name="Picture 59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5" name="Group 60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1054" name="Picture 61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" name="Picture 62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6" name="Picture 63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6" name="Group 6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1051" name="Picture 65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2" name="Picture 66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3" name="Picture 67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47" name="Group 68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1048" name="Picture 69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9" name="Picture 70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0" name="Picture 71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8" name="Picture 9" descr="A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5562600"/>
            <a:ext cx="12795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9" descr="A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5868988"/>
            <a:ext cx="12795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1279525" y="18653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6" name="Oval 14"/>
          <p:cNvSpPr>
            <a:spLocks noChangeArrowheads="1"/>
          </p:cNvSpPr>
          <p:nvPr/>
        </p:nvSpPr>
        <p:spPr bwMode="auto">
          <a:xfrm>
            <a:off x="1098548" y="4746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2221509" y="422055"/>
            <a:ext cx="4724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tô</a:t>
            </a:r>
            <a:r>
              <a:rPr lang="en-US" sz="3200" dirty="0"/>
              <a:t> </a:t>
            </a:r>
            <a:r>
              <a:rPr lang="en-US" sz="3200" dirty="0" err="1"/>
              <a:t>màu</a:t>
            </a:r>
            <a:r>
              <a:rPr lang="en-US" sz="3200" dirty="0"/>
              <a:t>     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4508101" y="324689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8199" name="Line 17"/>
          <p:cNvSpPr>
            <a:spLocks noChangeShapeType="1"/>
          </p:cNvSpPr>
          <p:nvPr/>
        </p:nvSpPr>
        <p:spPr bwMode="auto">
          <a:xfrm>
            <a:off x="4472248" y="748021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4518815" y="74802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grpSp>
        <p:nvGrpSpPr>
          <p:cNvPr id="8201" name="Group 92"/>
          <p:cNvGrpSpPr>
            <a:grpSpLocks/>
          </p:cNvGrpSpPr>
          <p:nvPr/>
        </p:nvGrpSpPr>
        <p:grpSpPr bwMode="auto">
          <a:xfrm rot="-5400000">
            <a:off x="1084195" y="2357382"/>
            <a:ext cx="1257300" cy="1295400"/>
            <a:chOff x="768" y="2544"/>
            <a:chExt cx="816" cy="576"/>
          </a:xfrm>
        </p:grpSpPr>
        <p:sp>
          <p:nvSpPr>
            <p:cNvPr id="8257" name="Rectangle 19"/>
            <p:cNvSpPr>
              <a:spLocks noChangeArrowheads="1"/>
            </p:cNvSpPr>
            <p:nvPr/>
          </p:nvSpPr>
          <p:spPr bwMode="auto">
            <a:xfrm>
              <a:off x="768" y="2544"/>
              <a:ext cx="816" cy="28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Rectangle 20"/>
            <p:cNvSpPr>
              <a:spLocks noChangeArrowheads="1"/>
            </p:cNvSpPr>
            <p:nvPr/>
          </p:nvSpPr>
          <p:spPr bwMode="auto">
            <a:xfrm>
              <a:off x="768" y="2832"/>
              <a:ext cx="816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" name="Line 59"/>
          <p:cNvSpPr>
            <a:spLocks noChangeShapeType="1"/>
          </p:cNvSpPr>
          <p:nvPr/>
        </p:nvSpPr>
        <p:spPr bwMode="auto">
          <a:xfrm>
            <a:off x="76962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70"/>
          <p:cNvSpPr>
            <a:spLocks noChangeShapeType="1"/>
          </p:cNvSpPr>
          <p:nvPr/>
        </p:nvSpPr>
        <p:spPr bwMode="auto">
          <a:xfrm>
            <a:off x="7620000" y="4876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77"/>
          <p:cNvSpPr txBox="1">
            <a:spLocks noChangeArrowheads="1"/>
          </p:cNvSpPr>
          <p:nvPr/>
        </p:nvSpPr>
        <p:spPr bwMode="auto">
          <a:xfrm>
            <a:off x="1441448" y="4121797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A</a:t>
            </a:r>
          </a:p>
        </p:txBody>
      </p:sp>
      <p:sp>
        <p:nvSpPr>
          <p:cNvPr id="27726" name="Text Box 78"/>
          <p:cNvSpPr txBox="1">
            <a:spLocks noChangeArrowheads="1"/>
          </p:cNvSpPr>
          <p:nvPr/>
        </p:nvSpPr>
        <p:spPr bwMode="auto">
          <a:xfrm>
            <a:off x="1388995" y="4073686"/>
            <a:ext cx="6096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206" name="Text Box 79"/>
          <p:cNvSpPr txBox="1">
            <a:spLocks noChangeArrowheads="1"/>
          </p:cNvSpPr>
          <p:nvPr/>
        </p:nvSpPr>
        <p:spPr bwMode="auto">
          <a:xfrm>
            <a:off x="3138450" y="4068760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B</a:t>
            </a:r>
          </a:p>
        </p:txBody>
      </p:sp>
      <p:sp>
        <p:nvSpPr>
          <p:cNvPr id="8207" name="Text Box 80"/>
          <p:cNvSpPr txBox="1">
            <a:spLocks noChangeArrowheads="1"/>
          </p:cNvSpPr>
          <p:nvPr/>
        </p:nvSpPr>
        <p:spPr bwMode="auto">
          <a:xfrm>
            <a:off x="5124807" y="4121797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C</a:t>
            </a:r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5138699" y="4116592"/>
            <a:ext cx="4989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209" name="Text Box 82"/>
          <p:cNvSpPr txBox="1">
            <a:spLocks noChangeArrowheads="1"/>
          </p:cNvSpPr>
          <p:nvPr/>
        </p:nvSpPr>
        <p:spPr bwMode="auto">
          <a:xfrm>
            <a:off x="7363824" y="4023766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D</a:t>
            </a:r>
          </a:p>
        </p:txBody>
      </p:sp>
      <p:sp>
        <p:nvSpPr>
          <p:cNvPr id="27731" name="Text Box 83"/>
          <p:cNvSpPr txBox="1">
            <a:spLocks noChangeArrowheads="1"/>
          </p:cNvSpPr>
          <p:nvPr/>
        </p:nvSpPr>
        <p:spPr bwMode="auto">
          <a:xfrm>
            <a:off x="7361658" y="4033368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D</a:t>
            </a:r>
          </a:p>
        </p:txBody>
      </p:sp>
      <p:grpSp>
        <p:nvGrpSpPr>
          <p:cNvPr id="8211" name="Group 102"/>
          <p:cNvGrpSpPr>
            <a:grpSpLocks/>
          </p:cNvGrpSpPr>
          <p:nvPr/>
        </p:nvGrpSpPr>
        <p:grpSpPr bwMode="auto">
          <a:xfrm>
            <a:off x="2839313" y="2390664"/>
            <a:ext cx="1219200" cy="1219200"/>
            <a:chOff x="1872" y="2640"/>
            <a:chExt cx="768" cy="768"/>
          </a:xfrm>
        </p:grpSpPr>
        <p:sp>
          <p:nvSpPr>
            <p:cNvPr id="8255" name="Rectangle 93"/>
            <p:cNvSpPr>
              <a:spLocks noChangeArrowheads="1"/>
            </p:cNvSpPr>
            <p:nvPr/>
          </p:nvSpPr>
          <p:spPr bwMode="auto">
            <a:xfrm>
              <a:off x="1872" y="2640"/>
              <a:ext cx="768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AutoShape 94"/>
            <p:cNvSpPr>
              <a:spLocks noChangeArrowheads="1"/>
            </p:cNvSpPr>
            <p:nvPr/>
          </p:nvSpPr>
          <p:spPr bwMode="auto">
            <a:xfrm>
              <a:off x="1872" y="2880"/>
              <a:ext cx="336" cy="528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12" name="Group 101"/>
          <p:cNvGrpSpPr>
            <a:grpSpLocks/>
          </p:cNvGrpSpPr>
          <p:nvPr/>
        </p:nvGrpSpPr>
        <p:grpSpPr bwMode="auto">
          <a:xfrm>
            <a:off x="4685107" y="2376431"/>
            <a:ext cx="1371600" cy="1295400"/>
            <a:chOff x="2976" y="2544"/>
            <a:chExt cx="864" cy="864"/>
          </a:xfrm>
        </p:grpSpPr>
        <p:sp>
          <p:nvSpPr>
            <p:cNvPr id="8252" name="Freeform 37"/>
            <p:cNvSpPr>
              <a:spLocks/>
            </p:cNvSpPr>
            <p:nvPr/>
          </p:nvSpPr>
          <p:spPr bwMode="auto">
            <a:xfrm>
              <a:off x="3442" y="3097"/>
              <a:ext cx="7" cy="27"/>
            </a:xfrm>
            <a:custGeom>
              <a:avLst/>
              <a:gdLst>
                <a:gd name="T0" fmla="*/ 0 w 7"/>
                <a:gd name="T1" fmla="*/ 27 h 27"/>
                <a:gd name="T2" fmla="*/ 7 w 7"/>
                <a:gd name="T3" fmla="*/ 0 h 27"/>
                <a:gd name="T4" fmla="*/ 0 w 7"/>
                <a:gd name="T5" fmla="*/ 27 h 27"/>
                <a:gd name="T6" fmla="*/ 0 60000 65536"/>
                <a:gd name="T7" fmla="*/ 0 60000 65536"/>
                <a:gd name="T8" fmla="*/ 0 60000 65536"/>
                <a:gd name="T9" fmla="*/ 0 w 7"/>
                <a:gd name="T10" fmla="*/ 0 h 27"/>
                <a:gd name="T11" fmla="*/ 7 w 7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7">
                  <a:moveTo>
                    <a:pt x="0" y="27"/>
                  </a:moveTo>
                  <a:cubicBezTo>
                    <a:pt x="2" y="18"/>
                    <a:pt x="7" y="0"/>
                    <a:pt x="7" y="0"/>
                  </a:cubicBezTo>
                  <a:cubicBezTo>
                    <a:pt x="7" y="0"/>
                    <a:pt x="2" y="18"/>
                    <a:pt x="0" y="2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AutoShape 95"/>
            <p:cNvSpPr>
              <a:spLocks noChangeArrowheads="1"/>
            </p:cNvSpPr>
            <p:nvPr/>
          </p:nvSpPr>
          <p:spPr bwMode="auto">
            <a:xfrm>
              <a:off x="2976" y="2544"/>
              <a:ext cx="864" cy="86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AutoShape 96"/>
            <p:cNvSpPr>
              <a:spLocks noChangeArrowheads="1"/>
            </p:cNvSpPr>
            <p:nvPr/>
          </p:nvSpPr>
          <p:spPr bwMode="auto">
            <a:xfrm rot="-5400000">
              <a:off x="2760" y="2760"/>
              <a:ext cx="864" cy="432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13" name="Picture 100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634" y="2437515"/>
            <a:ext cx="1447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6" name="Group 109"/>
          <p:cNvGrpSpPr>
            <a:grpSpLocks/>
          </p:cNvGrpSpPr>
          <p:nvPr/>
        </p:nvGrpSpPr>
        <p:grpSpPr bwMode="auto">
          <a:xfrm>
            <a:off x="1143000" y="6400800"/>
            <a:ext cx="8001000" cy="457200"/>
            <a:chOff x="-96" y="-144"/>
            <a:chExt cx="5952" cy="839"/>
          </a:xfrm>
        </p:grpSpPr>
        <p:grpSp>
          <p:nvGrpSpPr>
            <p:cNvPr id="8220" name="Group 110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8249" name="Picture 111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0" name="Picture 112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51" name="Picture 113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1" name="Group 114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8246" name="Picture 115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7" name="Picture 116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8" name="Picture 117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2" name="Group 118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8243" name="Picture 119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4" name="Picture 120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5" name="Picture 121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3" name="Group 122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8240" name="Picture 123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1" name="Picture 124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2" name="Picture 125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4" name="Group 126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8237" name="Picture 127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8" name="Picture 128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9" name="Picture 129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5" name="Group 130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8234" name="Picture 131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5" name="Picture 132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6" name="Picture 133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6" name="Group 134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8231" name="Picture 135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2" name="Picture 136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3" name="Picture 137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227" name="Group 138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8228" name="Picture 139" descr="Asian lil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140" descr="Christmas decoration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141" descr="clematis Ville de Lyon 0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217" name="Picture 30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592206">
            <a:off x="-260350" y="5624513"/>
            <a:ext cx="1731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4475" y="5641975"/>
            <a:ext cx="12795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9" descr="A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868988"/>
            <a:ext cx="12795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7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6" grpId="0" animBg="1"/>
      <p:bldP spid="27726" grpId="1" animBg="1"/>
      <p:bldP spid="27729" grpId="0"/>
      <p:bldP spid="27729" grpId="1"/>
      <p:bldP spid="27731" grpId="0"/>
      <p:bldP spid="277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12"/>
          <p:cNvSpPr>
            <a:spLocks noChangeArrowheads="1"/>
          </p:cNvSpPr>
          <p:nvPr/>
        </p:nvSpPr>
        <p:spPr bwMode="auto">
          <a:xfrm>
            <a:off x="1143000" y="2667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2</a:t>
            </a:r>
          </a:p>
        </p:txBody>
      </p:sp>
      <p:grpSp>
        <p:nvGrpSpPr>
          <p:cNvPr id="9220" name="Group 119"/>
          <p:cNvGrpSpPr>
            <a:grpSpLocks/>
          </p:cNvGrpSpPr>
          <p:nvPr/>
        </p:nvGrpSpPr>
        <p:grpSpPr bwMode="auto">
          <a:xfrm>
            <a:off x="4267200" y="2590800"/>
            <a:ext cx="457200" cy="914400"/>
            <a:chOff x="2592" y="1680"/>
            <a:chExt cx="288" cy="576"/>
          </a:xfrm>
        </p:grpSpPr>
        <p:sp>
          <p:nvSpPr>
            <p:cNvPr id="9297" name="Text Box 14"/>
            <p:cNvSpPr txBox="1">
              <a:spLocks noChangeArrowheads="1"/>
            </p:cNvSpPr>
            <p:nvPr/>
          </p:nvSpPr>
          <p:spPr bwMode="auto">
            <a:xfrm>
              <a:off x="2592" y="168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298" name="Text Box 15"/>
            <p:cNvSpPr txBox="1">
              <a:spLocks noChangeArrowheads="1"/>
            </p:cNvSpPr>
            <p:nvPr/>
          </p:nvSpPr>
          <p:spPr bwMode="auto">
            <a:xfrm>
              <a:off x="2592" y="196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299" name="Line 16"/>
            <p:cNvSpPr>
              <a:spLocks noChangeShapeType="1"/>
            </p:cNvSpPr>
            <p:nvPr/>
          </p:nvSpPr>
          <p:spPr bwMode="auto">
            <a:xfrm>
              <a:off x="2592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1" name="Group 88"/>
          <p:cNvGrpSpPr>
            <a:grpSpLocks/>
          </p:cNvGrpSpPr>
          <p:nvPr/>
        </p:nvGrpSpPr>
        <p:grpSpPr bwMode="auto">
          <a:xfrm>
            <a:off x="914400" y="4495800"/>
            <a:ext cx="914400" cy="914400"/>
            <a:chOff x="576" y="2832"/>
            <a:chExt cx="576" cy="576"/>
          </a:xfrm>
        </p:grpSpPr>
        <p:sp>
          <p:nvSpPr>
            <p:cNvPr id="9291" name="Rectangle 49"/>
            <p:cNvSpPr>
              <a:spLocks noChangeArrowheads="1"/>
            </p:cNvSpPr>
            <p:nvPr/>
          </p:nvSpPr>
          <p:spPr bwMode="auto">
            <a:xfrm>
              <a:off x="576" y="3120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Rectangle 50"/>
            <p:cNvSpPr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84"/>
            <p:cNvSpPr>
              <a:spLocks noChangeArrowheads="1"/>
            </p:cNvSpPr>
            <p:nvPr/>
          </p:nvSpPr>
          <p:spPr bwMode="auto">
            <a:xfrm>
              <a:off x="864" y="3120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85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86"/>
            <p:cNvSpPr>
              <a:spLocks noChangeArrowheads="1"/>
            </p:cNvSpPr>
            <p:nvPr/>
          </p:nvSpPr>
          <p:spPr bwMode="auto">
            <a:xfrm>
              <a:off x="576" y="3120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87"/>
            <p:cNvSpPr>
              <a:spLocks noChangeArrowheads="1"/>
            </p:cNvSpPr>
            <p:nvPr/>
          </p:nvSpPr>
          <p:spPr bwMode="auto">
            <a:xfrm>
              <a:off x="576" y="2832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Rectangle 34"/>
          <p:cNvSpPr>
            <a:spLocks noChangeArrowheads="1"/>
          </p:cNvSpPr>
          <p:nvPr/>
        </p:nvSpPr>
        <p:spPr bwMode="auto">
          <a:xfrm>
            <a:off x="27432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35"/>
          <p:cNvSpPr>
            <a:spLocks noChangeArrowheads="1"/>
          </p:cNvSpPr>
          <p:nvPr/>
        </p:nvSpPr>
        <p:spPr bwMode="auto">
          <a:xfrm>
            <a:off x="2743200" y="49530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46"/>
          <p:cNvSpPr>
            <a:spLocks noChangeArrowheads="1"/>
          </p:cNvSpPr>
          <p:nvPr/>
        </p:nvSpPr>
        <p:spPr bwMode="auto">
          <a:xfrm>
            <a:off x="22860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47"/>
          <p:cNvSpPr>
            <a:spLocks noChangeArrowheads="1"/>
          </p:cNvSpPr>
          <p:nvPr/>
        </p:nvSpPr>
        <p:spPr bwMode="auto">
          <a:xfrm>
            <a:off x="27432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48"/>
          <p:cNvSpPr>
            <a:spLocks noChangeArrowheads="1"/>
          </p:cNvSpPr>
          <p:nvPr/>
        </p:nvSpPr>
        <p:spPr bwMode="auto">
          <a:xfrm>
            <a:off x="2743200" y="44958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52"/>
          <p:cNvSpPr>
            <a:spLocks noChangeArrowheads="1"/>
          </p:cNvSpPr>
          <p:nvPr/>
        </p:nvSpPr>
        <p:spPr bwMode="auto">
          <a:xfrm>
            <a:off x="22860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89"/>
          <p:cNvSpPr>
            <a:spLocks noChangeArrowheads="1"/>
          </p:cNvSpPr>
          <p:nvPr/>
        </p:nvSpPr>
        <p:spPr bwMode="auto">
          <a:xfrm>
            <a:off x="32004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90"/>
          <p:cNvSpPr>
            <a:spLocks noChangeArrowheads="1"/>
          </p:cNvSpPr>
          <p:nvPr/>
        </p:nvSpPr>
        <p:spPr bwMode="auto">
          <a:xfrm>
            <a:off x="32004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0" name="Group 117"/>
          <p:cNvGrpSpPr>
            <a:grpSpLocks/>
          </p:cNvGrpSpPr>
          <p:nvPr/>
        </p:nvGrpSpPr>
        <p:grpSpPr bwMode="auto">
          <a:xfrm>
            <a:off x="4038600" y="4038600"/>
            <a:ext cx="1828800" cy="1371600"/>
            <a:chOff x="2544" y="2544"/>
            <a:chExt cx="1152" cy="864"/>
          </a:xfrm>
        </p:grpSpPr>
        <p:sp>
          <p:nvSpPr>
            <p:cNvPr id="9276" name="Rectangle 26"/>
            <p:cNvSpPr>
              <a:spLocks noChangeArrowheads="1"/>
            </p:cNvSpPr>
            <p:nvPr/>
          </p:nvSpPr>
          <p:spPr bwMode="auto">
            <a:xfrm>
              <a:off x="2832" y="3120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Rectangle 27"/>
            <p:cNvSpPr>
              <a:spLocks noChangeArrowheads="1"/>
            </p:cNvSpPr>
            <p:nvPr/>
          </p:nvSpPr>
          <p:spPr bwMode="auto">
            <a:xfrm>
              <a:off x="3120" y="3120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Rectangle 36"/>
            <p:cNvSpPr>
              <a:spLocks noChangeArrowheads="1"/>
            </p:cNvSpPr>
            <p:nvPr/>
          </p:nvSpPr>
          <p:spPr bwMode="auto">
            <a:xfrm>
              <a:off x="2544" y="2544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Rectangle 37"/>
            <p:cNvSpPr>
              <a:spLocks noChangeArrowheads="1"/>
            </p:cNvSpPr>
            <p:nvPr/>
          </p:nvSpPr>
          <p:spPr bwMode="auto">
            <a:xfrm>
              <a:off x="2832" y="2544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Rectangle 38"/>
            <p:cNvSpPr>
              <a:spLocks noChangeArrowheads="1"/>
            </p:cNvSpPr>
            <p:nvPr/>
          </p:nvSpPr>
          <p:spPr bwMode="auto">
            <a:xfrm>
              <a:off x="2544" y="2832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Rectangle 39"/>
            <p:cNvSpPr>
              <a:spLocks noChangeArrowheads="1"/>
            </p:cNvSpPr>
            <p:nvPr/>
          </p:nvSpPr>
          <p:spPr bwMode="auto">
            <a:xfrm>
              <a:off x="2832" y="2832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Rectangle 40"/>
            <p:cNvSpPr>
              <a:spLocks noChangeArrowheads="1"/>
            </p:cNvSpPr>
            <p:nvPr/>
          </p:nvSpPr>
          <p:spPr bwMode="auto">
            <a:xfrm>
              <a:off x="3120" y="2544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Rectangle 41"/>
            <p:cNvSpPr>
              <a:spLocks noChangeArrowheads="1"/>
            </p:cNvSpPr>
            <p:nvPr/>
          </p:nvSpPr>
          <p:spPr bwMode="auto">
            <a:xfrm>
              <a:off x="3120" y="2832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Rectangle 42"/>
            <p:cNvSpPr>
              <a:spLocks noChangeArrowheads="1"/>
            </p:cNvSpPr>
            <p:nvPr/>
          </p:nvSpPr>
          <p:spPr bwMode="auto">
            <a:xfrm>
              <a:off x="2544" y="3120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Rectangle 94"/>
            <p:cNvSpPr>
              <a:spLocks noChangeArrowheads="1"/>
            </p:cNvSpPr>
            <p:nvPr/>
          </p:nvSpPr>
          <p:spPr bwMode="auto">
            <a:xfrm>
              <a:off x="3408" y="2544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96"/>
            <p:cNvSpPr>
              <a:spLocks noChangeArrowheads="1"/>
            </p:cNvSpPr>
            <p:nvPr/>
          </p:nvSpPr>
          <p:spPr bwMode="auto">
            <a:xfrm>
              <a:off x="3408" y="2832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100"/>
            <p:cNvSpPr>
              <a:spLocks noChangeArrowheads="1"/>
            </p:cNvSpPr>
            <p:nvPr/>
          </p:nvSpPr>
          <p:spPr bwMode="auto">
            <a:xfrm>
              <a:off x="3408" y="3120"/>
              <a:ext cx="288" cy="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101"/>
            <p:cNvSpPr>
              <a:spLocks noChangeArrowheads="1"/>
            </p:cNvSpPr>
            <p:nvPr/>
          </p:nvSpPr>
          <p:spPr bwMode="auto">
            <a:xfrm>
              <a:off x="2544" y="3120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102"/>
            <p:cNvSpPr>
              <a:spLocks noChangeArrowheads="1"/>
            </p:cNvSpPr>
            <p:nvPr/>
          </p:nvSpPr>
          <p:spPr bwMode="auto">
            <a:xfrm>
              <a:off x="2544" y="2544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Rectangle 103"/>
            <p:cNvSpPr>
              <a:spLocks noChangeArrowheads="1"/>
            </p:cNvSpPr>
            <p:nvPr/>
          </p:nvSpPr>
          <p:spPr bwMode="auto">
            <a:xfrm>
              <a:off x="2544" y="2832"/>
              <a:ext cx="288" cy="288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73152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73152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73152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77724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77724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2"/>
          <p:cNvSpPr>
            <a:spLocks noChangeArrowheads="1"/>
          </p:cNvSpPr>
          <p:nvPr/>
        </p:nvSpPr>
        <p:spPr bwMode="auto">
          <a:xfrm>
            <a:off x="77724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3"/>
          <p:cNvSpPr>
            <a:spLocks noChangeArrowheads="1"/>
          </p:cNvSpPr>
          <p:nvPr/>
        </p:nvSpPr>
        <p:spPr bwMode="auto">
          <a:xfrm>
            <a:off x="82296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4"/>
          <p:cNvSpPr>
            <a:spLocks noChangeArrowheads="1"/>
          </p:cNvSpPr>
          <p:nvPr/>
        </p:nvSpPr>
        <p:spPr bwMode="auto">
          <a:xfrm>
            <a:off x="82296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25"/>
          <p:cNvSpPr>
            <a:spLocks noChangeArrowheads="1"/>
          </p:cNvSpPr>
          <p:nvPr/>
        </p:nvSpPr>
        <p:spPr bwMode="auto">
          <a:xfrm>
            <a:off x="82296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Rectangle 28"/>
          <p:cNvSpPr>
            <a:spLocks noChangeArrowheads="1"/>
          </p:cNvSpPr>
          <p:nvPr/>
        </p:nvSpPr>
        <p:spPr bwMode="auto">
          <a:xfrm>
            <a:off x="7772400" y="49530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Rectangle 29"/>
          <p:cNvSpPr>
            <a:spLocks noChangeArrowheads="1"/>
          </p:cNvSpPr>
          <p:nvPr/>
        </p:nvSpPr>
        <p:spPr bwMode="auto">
          <a:xfrm>
            <a:off x="7772400" y="44958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7772400" y="40386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Rectangle 31"/>
          <p:cNvSpPr>
            <a:spLocks noChangeArrowheads="1"/>
          </p:cNvSpPr>
          <p:nvPr/>
        </p:nvSpPr>
        <p:spPr bwMode="auto">
          <a:xfrm>
            <a:off x="8229600" y="49530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Rectangle 32"/>
          <p:cNvSpPr>
            <a:spLocks noChangeArrowheads="1"/>
          </p:cNvSpPr>
          <p:nvPr/>
        </p:nvSpPr>
        <p:spPr bwMode="auto">
          <a:xfrm>
            <a:off x="8229600" y="44958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Rectangle 33"/>
          <p:cNvSpPr>
            <a:spLocks noChangeArrowheads="1"/>
          </p:cNvSpPr>
          <p:nvPr/>
        </p:nvSpPr>
        <p:spPr bwMode="auto">
          <a:xfrm>
            <a:off x="8229600" y="40386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104"/>
          <p:cNvSpPr>
            <a:spLocks noChangeArrowheads="1"/>
          </p:cNvSpPr>
          <p:nvPr/>
        </p:nvSpPr>
        <p:spPr bwMode="auto">
          <a:xfrm>
            <a:off x="68580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105"/>
          <p:cNvSpPr>
            <a:spLocks noChangeArrowheads="1"/>
          </p:cNvSpPr>
          <p:nvPr/>
        </p:nvSpPr>
        <p:spPr bwMode="auto">
          <a:xfrm>
            <a:off x="68580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106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107"/>
          <p:cNvSpPr>
            <a:spLocks noChangeArrowheads="1"/>
          </p:cNvSpPr>
          <p:nvPr/>
        </p:nvSpPr>
        <p:spPr bwMode="auto">
          <a:xfrm>
            <a:off x="6400800" y="49530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108"/>
          <p:cNvSpPr>
            <a:spLocks noChangeArrowheads="1"/>
          </p:cNvSpPr>
          <p:nvPr/>
        </p:nvSpPr>
        <p:spPr bwMode="auto">
          <a:xfrm>
            <a:off x="6400800" y="44958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109"/>
          <p:cNvSpPr>
            <a:spLocks noChangeArrowheads="1"/>
          </p:cNvSpPr>
          <p:nvPr/>
        </p:nvSpPr>
        <p:spPr bwMode="auto">
          <a:xfrm>
            <a:off x="6400800" y="40386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110"/>
          <p:cNvSpPr>
            <a:spLocks noChangeArrowheads="1"/>
          </p:cNvSpPr>
          <p:nvPr/>
        </p:nvSpPr>
        <p:spPr bwMode="auto">
          <a:xfrm>
            <a:off x="7315200" y="3581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111"/>
          <p:cNvSpPr>
            <a:spLocks noChangeArrowheads="1"/>
          </p:cNvSpPr>
          <p:nvPr/>
        </p:nvSpPr>
        <p:spPr bwMode="auto">
          <a:xfrm>
            <a:off x="7772400" y="3581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112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Rectangle 113"/>
          <p:cNvSpPr>
            <a:spLocks noChangeArrowheads="1"/>
          </p:cNvSpPr>
          <p:nvPr/>
        </p:nvSpPr>
        <p:spPr bwMode="auto">
          <a:xfrm>
            <a:off x="7772400" y="35814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114"/>
          <p:cNvSpPr>
            <a:spLocks noChangeArrowheads="1"/>
          </p:cNvSpPr>
          <p:nvPr/>
        </p:nvSpPr>
        <p:spPr bwMode="auto">
          <a:xfrm>
            <a:off x="8229600" y="3581400"/>
            <a:ext cx="4572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115"/>
          <p:cNvSpPr>
            <a:spLocks noChangeArrowheads="1"/>
          </p:cNvSpPr>
          <p:nvPr/>
        </p:nvSpPr>
        <p:spPr bwMode="auto">
          <a:xfrm>
            <a:off x="6858000" y="3581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Rectangle 116"/>
          <p:cNvSpPr>
            <a:spLocks noChangeArrowheads="1"/>
          </p:cNvSpPr>
          <p:nvPr/>
        </p:nvSpPr>
        <p:spPr bwMode="auto">
          <a:xfrm>
            <a:off x="6400800" y="3581400"/>
            <a:ext cx="457200" cy="457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0" name="Oval 124"/>
          <p:cNvSpPr>
            <a:spLocks noChangeArrowheads="1"/>
          </p:cNvSpPr>
          <p:nvPr/>
        </p:nvSpPr>
        <p:spPr bwMode="auto">
          <a:xfrm>
            <a:off x="914400" y="5791200"/>
            <a:ext cx="762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Text Box 125"/>
          <p:cNvSpPr txBox="1">
            <a:spLocks noChangeArrowheads="1"/>
          </p:cNvSpPr>
          <p:nvPr/>
        </p:nvSpPr>
        <p:spPr bwMode="auto">
          <a:xfrm>
            <a:off x="1066800" y="5791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29822" name="Oval 126"/>
          <p:cNvSpPr>
            <a:spLocks noChangeArrowheads="1"/>
          </p:cNvSpPr>
          <p:nvPr/>
        </p:nvSpPr>
        <p:spPr bwMode="auto">
          <a:xfrm>
            <a:off x="4648200" y="5791200"/>
            <a:ext cx="762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Text Box 127"/>
          <p:cNvSpPr txBox="1">
            <a:spLocks noChangeArrowheads="1"/>
          </p:cNvSpPr>
          <p:nvPr/>
        </p:nvSpPr>
        <p:spPr bwMode="auto">
          <a:xfrm>
            <a:off x="4800600" y="57912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</a:t>
            </a:r>
          </a:p>
        </p:txBody>
      </p:sp>
      <p:sp>
        <p:nvSpPr>
          <p:cNvPr id="9263" name="Text Box 128"/>
          <p:cNvSpPr txBox="1">
            <a:spLocks noChangeArrowheads="1"/>
          </p:cNvSpPr>
          <p:nvPr/>
        </p:nvSpPr>
        <p:spPr bwMode="auto">
          <a:xfrm>
            <a:off x="2743200" y="5715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</a:t>
            </a:r>
          </a:p>
        </p:txBody>
      </p:sp>
      <p:sp>
        <p:nvSpPr>
          <p:cNvPr id="9264" name="Text Box 129"/>
          <p:cNvSpPr txBox="1">
            <a:spLocks noChangeArrowheads="1"/>
          </p:cNvSpPr>
          <p:nvPr/>
        </p:nvSpPr>
        <p:spPr bwMode="auto">
          <a:xfrm>
            <a:off x="7162800" y="5638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</a:t>
            </a:r>
          </a:p>
        </p:txBody>
      </p:sp>
      <p:sp>
        <p:nvSpPr>
          <p:cNvPr id="9265" name="Text Box 137"/>
          <p:cNvSpPr txBox="1">
            <a:spLocks noChangeArrowheads="1"/>
          </p:cNvSpPr>
          <p:nvPr/>
        </p:nvSpPr>
        <p:spPr bwMode="auto">
          <a:xfrm>
            <a:off x="1981200" y="27432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Hình</a:t>
            </a:r>
            <a:r>
              <a:rPr lang="en-US" sz="2800" b="1" dirty="0"/>
              <a:t> </a:t>
            </a:r>
            <a:r>
              <a:rPr lang="en-US" sz="2800" dirty="0" err="1"/>
              <a:t>nào</a:t>
            </a:r>
            <a:r>
              <a:rPr lang="en-US" sz="3200" dirty="0"/>
              <a:t>  </a:t>
            </a:r>
            <a:r>
              <a:rPr lang="en-US" sz="3200" dirty="0" err="1"/>
              <a:t>có</a:t>
            </a:r>
            <a:r>
              <a:rPr lang="en-US" sz="3200" dirty="0"/>
              <a:t>      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vi-VN" sz="2800" dirty="0"/>
              <a:t>đư</a:t>
            </a:r>
            <a:r>
              <a:rPr lang="en-US" sz="2800" dirty="0" err="1"/>
              <a:t>ợc</a:t>
            </a:r>
            <a:r>
              <a:rPr lang="en-US" sz="2800" dirty="0"/>
              <a:t> </a:t>
            </a:r>
            <a:r>
              <a:rPr lang="en-US" sz="2800" dirty="0" err="1"/>
              <a:t>tô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3200" dirty="0"/>
              <a:t>?</a:t>
            </a:r>
          </a:p>
        </p:txBody>
      </p:sp>
      <p:pic>
        <p:nvPicPr>
          <p:cNvPr id="9269" name="Picture 30" descr="sunflowers_wave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15972">
            <a:off x="7710488" y="5591175"/>
            <a:ext cx="17716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0" name="Picture 153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0" grpId="0" animBg="1"/>
      <p:bldP spid="29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6"/>
          <p:cNvGrpSpPr>
            <a:grpSpLocks/>
          </p:cNvGrpSpPr>
          <p:nvPr/>
        </p:nvGrpSpPr>
        <p:grpSpPr bwMode="auto">
          <a:xfrm>
            <a:off x="1752600" y="1828800"/>
            <a:ext cx="7239000" cy="838200"/>
            <a:chOff x="1104" y="1152"/>
            <a:chExt cx="4560" cy="528"/>
          </a:xfrm>
        </p:grpSpPr>
        <p:sp>
          <p:nvSpPr>
            <p:cNvPr id="10258" name="AutoShape 11"/>
            <p:cNvSpPr>
              <a:spLocks noChangeArrowheads="1"/>
            </p:cNvSpPr>
            <p:nvPr/>
          </p:nvSpPr>
          <p:spPr bwMode="auto">
            <a:xfrm>
              <a:off x="1104" y="1200"/>
              <a:ext cx="4560" cy="432"/>
            </a:xfrm>
            <a:prstGeom prst="wedgeRoundRectCallout">
              <a:avLst>
                <a:gd name="adj1" fmla="val -12917"/>
                <a:gd name="adj2" fmla="val 115046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800">
                  <a:solidFill>
                    <a:srgbClr val="0033CC"/>
                  </a:solidFill>
                </a:rPr>
                <a:t>  Hình nào </a:t>
              </a:r>
              <a:r>
                <a:rPr lang="vi-VN" sz="2800">
                  <a:solidFill>
                    <a:srgbClr val="0033CC"/>
                  </a:solidFill>
                </a:rPr>
                <a:t>đ</a:t>
              </a:r>
              <a:r>
                <a:rPr lang="en-US" sz="2800">
                  <a:solidFill>
                    <a:srgbClr val="0033CC"/>
                  </a:solidFill>
                </a:rPr>
                <a:t>ã khoanh vào      số con cá ?</a:t>
              </a:r>
            </a:p>
          </p:txBody>
        </p:sp>
        <p:sp>
          <p:nvSpPr>
            <p:cNvPr id="10259" name="Text Box 12"/>
            <p:cNvSpPr txBox="1">
              <a:spLocks noChangeArrowheads="1"/>
            </p:cNvSpPr>
            <p:nvPr/>
          </p:nvSpPr>
          <p:spPr bwMode="auto">
            <a:xfrm>
              <a:off x="3984" y="1152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260" name="Text Box 13"/>
            <p:cNvSpPr txBox="1">
              <a:spLocks noChangeArrowheads="1"/>
            </p:cNvSpPr>
            <p:nvPr/>
          </p:nvSpPr>
          <p:spPr bwMode="auto">
            <a:xfrm>
              <a:off x="3984" y="1392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61" name="Line 14"/>
            <p:cNvSpPr>
              <a:spLocks noChangeShapeType="1"/>
            </p:cNvSpPr>
            <p:nvPr/>
          </p:nvSpPr>
          <p:spPr bwMode="auto">
            <a:xfrm>
              <a:off x="3936" y="1440"/>
              <a:ext cx="28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" name="Oval 15"/>
          <p:cNvSpPr>
            <a:spLocks noChangeArrowheads="1"/>
          </p:cNvSpPr>
          <p:nvPr/>
        </p:nvSpPr>
        <p:spPr bwMode="auto">
          <a:xfrm>
            <a:off x="381000" y="1905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0244" name="Text Box 51"/>
          <p:cNvSpPr txBox="1">
            <a:spLocks noChangeArrowheads="1"/>
          </p:cNvSpPr>
          <p:nvPr/>
        </p:nvSpPr>
        <p:spPr bwMode="auto">
          <a:xfrm>
            <a:off x="2057400" y="5486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4869" name="AutoShape 53"/>
          <p:cNvSpPr>
            <a:spLocks noChangeArrowheads="1"/>
          </p:cNvSpPr>
          <p:nvPr/>
        </p:nvSpPr>
        <p:spPr bwMode="auto">
          <a:xfrm>
            <a:off x="152400" y="6324600"/>
            <a:ext cx="595313" cy="180975"/>
          </a:xfrm>
          <a:prstGeom prst="rightArrow">
            <a:avLst>
              <a:gd name="adj1" fmla="val 50000"/>
              <a:gd name="adj2" fmla="val 822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762000" y="5928519"/>
            <a:ext cx="6248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33CC"/>
                </a:solidFill>
              </a:rPr>
              <a:t>Hình</a:t>
            </a:r>
            <a:r>
              <a:rPr lang="en-US" sz="3200" dirty="0">
                <a:solidFill>
                  <a:srgbClr val="FFCC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B </a:t>
            </a:r>
            <a:r>
              <a:rPr lang="vi-VN" sz="3200" dirty="0">
                <a:solidFill>
                  <a:srgbClr val="0033CC"/>
                </a:solidFill>
              </a:rPr>
              <a:t>đ</a:t>
            </a:r>
            <a:r>
              <a:rPr lang="en-US" sz="3200" dirty="0" err="1">
                <a:solidFill>
                  <a:srgbClr val="0033CC"/>
                </a:solidFill>
              </a:rPr>
              <a:t>ã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khoanh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vào</a:t>
            </a:r>
            <a:r>
              <a:rPr lang="en-US" sz="3200" dirty="0">
                <a:solidFill>
                  <a:srgbClr val="0033CC"/>
                </a:solidFill>
              </a:rPr>
              <a:t>      </a:t>
            </a:r>
            <a:r>
              <a:rPr lang="en-US" sz="3200" dirty="0" err="1">
                <a:solidFill>
                  <a:srgbClr val="0033CC"/>
                </a:solidFill>
              </a:rPr>
              <a:t>số</a:t>
            </a:r>
            <a:r>
              <a:rPr lang="en-US" sz="3200" dirty="0">
                <a:solidFill>
                  <a:srgbClr val="0033CC"/>
                </a:solidFill>
              </a:rPr>
              <a:t> con </a:t>
            </a:r>
            <a:r>
              <a:rPr lang="en-US" sz="3200" dirty="0" err="1">
                <a:solidFill>
                  <a:srgbClr val="0033CC"/>
                </a:solidFill>
              </a:rPr>
              <a:t>cá</a:t>
            </a:r>
            <a:r>
              <a:rPr lang="en-US" sz="3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4968342" y="6296291"/>
            <a:ext cx="38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872" name="Line 56"/>
          <p:cNvSpPr>
            <a:spLocks noChangeShapeType="1"/>
          </p:cNvSpPr>
          <p:nvPr/>
        </p:nvSpPr>
        <p:spPr bwMode="auto">
          <a:xfrm>
            <a:off x="4945061" y="6324600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3" name="Text Box 57"/>
          <p:cNvSpPr txBox="1">
            <a:spLocks noChangeArrowheads="1"/>
          </p:cNvSpPr>
          <p:nvPr/>
        </p:nvSpPr>
        <p:spPr bwMode="auto">
          <a:xfrm flipH="1">
            <a:off x="4945061" y="5854171"/>
            <a:ext cx="32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6629400" y="5562600"/>
            <a:ext cx="1143000" cy="685800"/>
          </a:xfrm>
          <a:prstGeom prst="ellipse">
            <a:avLst/>
          </a:prstGeom>
          <a:solidFill>
            <a:schemeClr val="tx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Text Box 60"/>
          <p:cNvSpPr txBox="1">
            <a:spLocks noChangeArrowheads="1"/>
          </p:cNvSpPr>
          <p:nvPr/>
        </p:nvSpPr>
        <p:spPr bwMode="auto">
          <a:xfrm>
            <a:off x="6705600" y="56388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0252" name="Picture 65" descr="ca lop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9" descr="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75" y="5629275"/>
            <a:ext cx="12795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9" descr="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856288"/>
            <a:ext cx="12795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7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1752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9" grpId="0" animBg="1"/>
      <p:bldP spid="34870" grpId="0"/>
      <p:bldP spid="34871" grpId="0"/>
      <p:bldP spid="34872" grpId="0" animBg="1"/>
      <p:bldP spid="34873" grpId="0"/>
      <p:bldP spid="348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838200" y="1066800"/>
            <a:ext cx="7315200" cy="2667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57" descr="hinh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09713"/>
            <a:ext cx="18002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8" descr="hinh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81138"/>
            <a:ext cx="1828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0" descr="hinh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962400"/>
            <a:ext cx="18764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1" descr="hinh 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1828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3"/>
          <p:cNvSpPr>
            <a:spLocks noChangeArrowheads="1"/>
          </p:cNvSpPr>
          <p:nvPr/>
        </p:nvSpPr>
        <p:spPr bwMode="auto">
          <a:xfrm>
            <a:off x="1524000" y="381000"/>
            <a:ext cx="2133600" cy="528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2057" name="Rectangle 64"/>
          <p:cNvSpPr>
            <a:spLocks noChangeArrowheads="1"/>
          </p:cNvSpPr>
          <p:nvPr/>
        </p:nvSpPr>
        <p:spPr bwMode="auto">
          <a:xfrm>
            <a:off x="5334000" y="304800"/>
            <a:ext cx="155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số hoa ?</a:t>
            </a:r>
          </a:p>
        </p:txBody>
      </p:sp>
      <p:graphicFrame>
        <p:nvGraphicFramePr>
          <p:cNvPr id="2050" name="Object 65"/>
          <p:cNvGraphicFramePr>
            <a:graphicFrameLocks noGrp="1" noChangeAspect="1"/>
          </p:cNvGraphicFramePr>
          <p:nvPr>
            <p:ph/>
          </p:nvPr>
        </p:nvGraphicFramePr>
        <p:xfrm>
          <a:off x="5029200" y="152400"/>
          <a:ext cx="3349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64957" imgH="444114" progId="Equation.DSMT4">
                  <p:embed/>
                </p:oleObj>
              </mc:Choice>
              <mc:Fallback>
                <p:oleObj name="Equation" r:id="rId4" imgW="164957" imgH="444114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"/>
                        <a:ext cx="3349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Oval 67"/>
          <p:cNvSpPr>
            <a:spLocks noChangeArrowheads="1"/>
          </p:cNvSpPr>
          <p:nvPr/>
        </p:nvSpPr>
        <p:spPr bwMode="auto">
          <a:xfrm>
            <a:off x="4495800" y="457200"/>
            <a:ext cx="2286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/>
          </a:p>
        </p:txBody>
      </p:sp>
      <p:pic>
        <p:nvPicPr>
          <p:cNvPr id="2059" name="Picture 68" descr="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2732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9" descr="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4114800"/>
            <a:ext cx="160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1" name="Group 70"/>
          <p:cNvGrpSpPr>
            <a:grpSpLocks/>
          </p:cNvGrpSpPr>
          <p:nvPr/>
        </p:nvGrpSpPr>
        <p:grpSpPr bwMode="auto">
          <a:xfrm flipH="1">
            <a:off x="14554200" y="6553200"/>
            <a:ext cx="9912350" cy="685800"/>
            <a:chOff x="-96" y="-144"/>
            <a:chExt cx="5952" cy="839"/>
          </a:xfrm>
        </p:grpSpPr>
        <p:grpSp>
          <p:nvGrpSpPr>
            <p:cNvPr id="2097" name="Group 71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2126" name="Picture 72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7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8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98" name="Group 75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2123" name="Picture 76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4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5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99" name="Group 79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2120" name="Picture 80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1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22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00" name="Group 83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2117" name="Picture 84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8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9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01" name="Group 87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2114" name="Picture 88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5" name="Picture 89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6" name="Picture 90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02" name="Group 91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2111" name="Picture 92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2" name="Picture 93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3" name="Picture 94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03" name="Group 95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2108" name="Picture 96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9" name="Picture 97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0" name="Picture 98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04" name="Group 99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2105" name="Picture 100" descr="Asian lil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6" name="Picture 101" descr="Christmas decoration 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7" name="Picture 102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62" name="Group 103"/>
          <p:cNvGrpSpPr>
            <a:grpSpLocks/>
          </p:cNvGrpSpPr>
          <p:nvPr/>
        </p:nvGrpSpPr>
        <p:grpSpPr bwMode="auto">
          <a:xfrm>
            <a:off x="0" y="6324600"/>
            <a:ext cx="8229600" cy="533400"/>
            <a:chOff x="-96" y="-144"/>
            <a:chExt cx="5952" cy="839"/>
          </a:xfrm>
        </p:grpSpPr>
        <p:grpSp>
          <p:nvGrpSpPr>
            <p:cNvPr id="2065" name="Group 104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2094" name="Picture 105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5" name="Picture 106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6" name="Picture 107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66" name="Group 108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2091" name="Picture 109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2" name="Picture 110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3" name="Picture 111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67" name="Group 112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2088" name="Picture 113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9" name="Picture 114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0" name="Picture 115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68" name="Group 116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2085" name="Picture 117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6" name="Picture 118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7" name="Picture 119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69" name="Group 120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2082" name="Picture 121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3" name="Picture 122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4" name="Picture 123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70" name="Group 124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2079" name="Picture 125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0" name="Picture 126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1" name="Picture 127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71" name="Group 128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2076" name="Picture 129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30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31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72" name="Group 132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2073" name="Picture 133" descr="Asian lily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34" descr="Christmas decoration 5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5" name="Picture 135" descr="clematis Ville de Lyon 0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63" name="Picture 9" descr="A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5868988"/>
            <a:ext cx="12795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9" descr="A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28600" y="5562600"/>
            <a:ext cx="12795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8" name="Rectangle 40"/>
          <p:cNvSpPr>
            <a:spLocks noChangeArrowheads="1"/>
          </p:cNvSpPr>
          <p:nvPr/>
        </p:nvSpPr>
        <p:spPr bwMode="auto">
          <a:xfrm>
            <a:off x="4191000" y="1524000"/>
            <a:ext cx="4114800" cy="38862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8169" name="Picture 41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7033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0" name="Picture 42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607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3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033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4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7607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5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033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46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607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5" name="Picture 47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7033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6" name="Picture 48" descr="qua thanh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760788"/>
            <a:ext cx="16764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49"/>
          <p:cNvSpPr>
            <a:spLocks noChangeArrowheads="1"/>
          </p:cNvSpPr>
          <p:nvPr/>
        </p:nvSpPr>
        <p:spPr bwMode="auto">
          <a:xfrm>
            <a:off x="4038600" y="609600"/>
            <a:ext cx="1550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số qu</a:t>
            </a:r>
            <a:r>
              <a:rPr lang="en-US" sz="2800"/>
              <a:t>ả</a:t>
            </a:r>
            <a:r>
              <a:rPr lang="en-US" sz="2800">
                <a:solidFill>
                  <a:schemeClr val="tx2"/>
                </a:solidFill>
              </a:rPr>
              <a:t> ?</a:t>
            </a:r>
          </a:p>
        </p:txBody>
      </p:sp>
      <p:graphicFrame>
        <p:nvGraphicFramePr>
          <p:cNvPr id="3074" name="Object 50"/>
          <p:cNvGraphicFramePr>
            <a:graphicFrameLocks noGrp="1" noChangeAspect="1"/>
          </p:cNvGraphicFramePr>
          <p:nvPr>
            <p:ph/>
          </p:nvPr>
        </p:nvGraphicFramePr>
        <p:xfrm>
          <a:off x="3733800" y="457200"/>
          <a:ext cx="3349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4" imgW="164957" imgH="444114" progId="Equation.DSMT4">
                  <p:embed/>
                </p:oleObj>
              </mc:Choice>
              <mc:Fallback>
                <p:oleObj name="Equation" r:id="rId4" imgW="164957" imgH="444114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3349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Oval 52"/>
          <p:cNvSpPr>
            <a:spLocks noChangeArrowheads="1"/>
          </p:cNvSpPr>
          <p:nvPr/>
        </p:nvSpPr>
        <p:spPr bwMode="auto">
          <a:xfrm>
            <a:off x="3276600" y="838200"/>
            <a:ext cx="2286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/>
          </a:p>
        </p:txBody>
      </p:sp>
      <p:pic>
        <p:nvPicPr>
          <p:cNvPr id="3086" name="Picture 53" descr="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1913" y="3581400"/>
            <a:ext cx="27320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54" descr="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81400"/>
            <a:ext cx="2732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8" name="Group 55"/>
          <p:cNvGrpSpPr>
            <a:grpSpLocks/>
          </p:cNvGrpSpPr>
          <p:nvPr/>
        </p:nvGrpSpPr>
        <p:grpSpPr bwMode="auto">
          <a:xfrm>
            <a:off x="1066800" y="6477000"/>
            <a:ext cx="8229600" cy="533400"/>
            <a:chOff x="-96" y="-144"/>
            <a:chExt cx="5952" cy="839"/>
          </a:xfrm>
        </p:grpSpPr>
        <p:grpSp>
          <p:nvGrpSpPr>
            <p:cNvPr id="3092" name="Group 56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3121" name="Picture 57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2" name="Picture 58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3" name="Picture 59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3" name="Group 60"/>
            <p:cNvGrpSpPr>
              <a:grpSpLocks/>
            </p:cNvGrpSpPr>
            <p:nvPr/>
          </p:nvGrpSpPr>
          <p:grpSpPr bwMode="auto">
            <a:xfrm rot="-1039868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3118" name="Picture 61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9" name="Picture 62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0" name="Picture 63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4" name="Group 64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3115" name="Picture 65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6" name="Picture 66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7" name="Picture 67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5" name="Group 68"/>
            <p:cNvGrpSpPr>
              <a:grpSpLocks/>
            </p:cNvGrpSpPr>
            <p:nvPr/>
          </p:nvGrpSpPr>
          <p:grpSpPr bwMode="auto">
            <a:xfrm rot="-1039868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3112" name="Picture 69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3" name="Picture 70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4" name="Picture 71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3109" name="Picture 73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0" name="Picture 74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11" name="Picture 75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7" name="Group 76"/>
            <p:cNvGrpSpPr>
              <a:grpSpLocks/>
            </p:cNvGrpSpPr>
            <p:nvPr/>
          </p:nvGrpSpPr>
          <p:grpSpPr bwMode="auto">
            <a:xfrm rot="-1039868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3106" name="Picture 77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7" name="Picture 78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8" name="Picture 79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8" name="Group 80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3103" name="Picture 81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4" name="Picture 82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5" name="Picture 83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099" name="Group 84"/>
            <p:cNvGrpSpPr>
              <a:grpSpLocks/>
            </p:cNvGrpSpPr>
            <p:nvPr/>
          </p:nvGrpSpPr>
          <p:grpSpPr bwMode="auto">
            <a:xfrm rot="-1039868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3100" name="Picture 85" descr="Asian lil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1" name="Picture 86" descr="Christmas decoration 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02" name="Picture 87" descr="clematis Ville de Lyon 0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89" name="Picture 30" descr="sunflowers_wave_h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592206">
            <a:off x="-228600" y="5562600"/>
            <a:ext cx="17319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9" descr="A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16875" y="5629275"/>
            <a:ext cx="12795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9" descr="A5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5856288"/>
            <a:ext cx="12795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8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8" grpId="0" animBg="1"/>
      <p:bldP spid="48168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193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Default Design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M«n To¸n Líp 2</dc:title>
  <dc:creator>Mr Hung</dc:creator>
  <cp:lastModifiedBy>Administrator</cp:lastModifiedBy>
  <cp:revision>54</cp:revision>
  <dcterms:created xsi:type="dcterms:W3CDTF">2008-01-18T13:25:48Z</dcterms:created>
  <dcterms:modified xsi:type="dcterms:W3CDTF">2020-04-20T16:17:18Z</dcterms:modified>
</cp:coreProperties>
</file>